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329" r:id="rId3"/>
    <p:sldId id="330" r:id="rId4"/>
    <p:sldId id="331" r:id="rId5"/>
    <p:sldId id="332" r:id="rId6"/>
    <p:sldId id="334" r:id="rId7"/>
    <p:sldId id="333" r:id="rId8"/>
  </p:sldIdLst>
  <p:sldSz cx="9144000" cy="5715000" type="screen16x10"/>
  <p:notesSz cx="6858000" cy="994727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7FF8F"/>
    <a:srgbClr val="3366FF"/>
    <a:srgbClr val="0066CC"/>
    <a:srgbClr val="000000"/>
    <a:srgbClr val="99FF66"/>
    <a:srgbClr val="009900"/>
    <a:srgbClr val="254061"/>
    <a:srgbClr val="FFFFFF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05" autoAdjust="0"/>
    <p:restoredTop sz="94660"/>
  </p:normalViewPr>
  <p:slideViewPr>
    <p:cSldViewPr>
      <p:cViewPr>
        <p:scale>
          <a:sx n="100" d="100"/>
          <a:sy n="100" d="100"/>
        </p:scale>
        <p:origin x="-1699" y="-3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2A4246EB-2903-42A5-B97C-25BCF424005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90DAF2FF-118D-4C77-8F8E-7DE810C57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31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90812B81-8CF4-4046-BF57-12F81837938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46125"/>
            <a:ext cx="59658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017" tIns="48008" rIns="96017" bIns="480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6B081F3D-7950-4238-9465-0D6A79D89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1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46125"/>
            <a:ext cx="5965825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1F3D-7950-4238-9465-0D6A79D8954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83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46125"/>
            <a:ext cx="5965825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1F3D-7950-4238-9465-0D6A79D895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83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232" y="745416"/>
            <a:ext cx="5985537" cy="373022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1F3D-7950-4238-9465-0D6A79D895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33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61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75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31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48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78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09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54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92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81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39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3351-83AE-419E-860F-830B8EBADF9B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8F59-4902-4C02-8239-15F02E8B0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08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ИД\Desktop\презентация Итоги 2018 и задачи 2019\Каргалинский гидроузел.MP4_snapshot_00.10_[2019.01.18_14.11.41].jpg"/>
          <p:cNvPicPr>
            <a:picLocks noChangeAspect="1" noChangeArrowheads="1"/>
          </p:cNvPicPr>
          <p:nvPr/>
        </p:nvPicPr>
        <p:blipFill>
          <a:blip r:embed="rId3" cstate="print"/>
          <a:srcRect r="3139"/>
          <a:stretch>
            <a:fillRect/>
          </a:stretch>
        </p:blipFill>
        <p:spPr bwMode="auto">
          <a:xfrm>
            <a:off x="-32" y="357170"/>
            <a:ext cx="9144032" cy="5310192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4000" cy="428608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1" y="5573890"/>
            <a:ext cx="9144001" cy="141111"/>
          </a:xfrm>
          <a:prstGeom prst="rect">
            <a:avLst/>
          </a:prstGeom>
          <a:solidFill>
            <a:srgbClr val="2B57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</a:pP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06" y="60315"/>
            <a:ext cx="587878" cy="58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15008" y="-20"/>
            <a:ext cx="3428992" cy="428628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/>
              <a:t>ФГБУ  «МИНМЕЛИОВОДХОЗ РД»</a:t>
            </a:r>
            <a:endParaRPr lang="ru-RU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57224" y="-20"/>
            <a:ext cx="3687260" cy="36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88487" y="71418"/>
            <a:ext cx="1226521" cy="36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28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7"/>
          <p:cNvSpPr>
            <a:spLocks noChangeArrowheads="1"/>
          </p:cNvSpPr>
          <p:nvPr/>
        </p:nvSpPr>
        <p:spPr bwMode="auto">
          <a:xfrm>
            <a:off x="0" y="5557573"/>
            <a:ext cx="9144000" cy="157427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48"/>
          <p:cNvSpPr>
            <a:spLocks noChangeArrowheads="1"/>
          </p:cNvSpPr>
          <p:nvPr/>
        </p:nvSpPr>
        <p:spPr bwMode="auto">
          <a:xfrm>
            <a:off x="8748714" y="5557573"/>
            <a:ext cx="395287" cy="15742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E934A3AC-0483-492E-A32E-84F75B58A13C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2</a:t>
            </a:fld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35719"/>
            <a:ext cx="9144000" cy="1021292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0" y="30428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2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57428"/>
            <a:ext cx="792162" cy="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219200" y="247386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rgbClr val="133970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203325" y="234157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937949"/>
            <a:ext cx="9144000" cy="298979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7108826" y="325438"/>
            <a:ext cx="1800225" cy="3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3059113" y="959115"/>
            <a:ext cx="5834062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>
                <a:solidFill>
                  <a:srgbClr val="2B579A"/>
                </a:solidFill>
                <a:latin typeface="Tahoma" pitchFamily="34" charset="0"/>
              </a:rPr>
              <a:t>ФГБУ «Минмелиоводхоз РД»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500034" y="2071682"/>
            <a:ext cx="8229600" cy="32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33CC"/>
                </a:solidFill>
                <a:latin typeface="Cambria" pitchFamily="18" charset="0"/>
              </a:rPr>
              <a:t>Официальное наименование учреждения:</a:t>
            </a: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600" b="1" kern="0" dirty="0">
                <a:solidFill>
                  <a:srgbClr val="0033CC"/>
                </a:solidFill>
                <a:latin typeface="Cambria" pitchFamily="18" charset="0"/>
              </a:rPr>
              <a:t>Федеральное государственное бюджетное учреждение</a:t>
            </a: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600" b="1" kern="0" dirty="0">
                <a:solidFill>
                  <a:srgbClr val="0033CC"/>
                </a:solidFill>
                <a:latin typeface="Cambria" pitchFamily="18" charset="0"/>
              </a:rPr>
              <a:t>«Министерство мелиорации земель и сельскохозяйственного водоснабжения Республики Дагестан» </a:t>
            </a: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1600" b="1" kern="0" dirty="0">
              <a:solidFill>
                <a:srgbClr val="0033CC"/>
              </a:solidFill>
              <a:latin typeface="Cambria" pitchFamily="18" charset="0"/>
            </a:endParaRP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600" kern="0" dirty="0">
                <a:solidFill>
                  <a:srgbClr val="0033CC"/>
                </a:solidFill>
                <a:latin typeface="Cambria" pitchFamily="18" charset="0"/>
                <a:cs typeface="Arial" charset="0"/>
              </a:rPr>
              <a:t>сокращенное</a:t>
            </a:r>
            <a:r>
              <a:rPr lang="ru-RU" sz="1600" b="1" kern="0" dirty="0">
                <a:solidFill>
                  <a:srgbClr val="0033CC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1600" kern="0" dirty="0">
                <a:solidFill>
                  <a:srgbClr val="0033CC"/>
                </a:solidFill>
                <a:latin typeface="Cambria" pitchFamily="18" charset="0"/>
                <a:cs typeface="Arial" charset="0"/>
              </a:rPr>
              <a:t>–</a:t>
            </a:r>
            <a:r>
              <a:rPr lang="ru-RU" sz="1600" b="1" kern="0" dirty="0">
                <a:solidFill>
                  <a:srgbClr val="0033CC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1600" b="1" kern="0" dirty="0">
                <a:solidFill>
                  <a:srgbClr val="0033CC"/>
                </a:solidFill>
                <a:latin typeface="Cambria" pitchFamily="18" charset="0"/>
              </a:rPr>
              <a:t>ФГБУ «Минмелиоводхоз РД»</a:t>
            </a:r>
            <a:endParaRPr lang="en-US" sz="1600" kern="0" dirty="0">
              <a:solidFill>
                <a:srgbClr val="0033CC"/>
              </a:solidFill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1600" kern="0" dirty="0">
              <a:solidFill>
                <a:srgbClr val="0033CC"/>
              </a:solidFill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600" kern="0" dirty="0">
                <a:solidFill>
                  <a:srgbClr val="0033CC"/>
                </a:solidFill>
                <a:latin typeface="Cambria" pitchFamily="18" charset="0"/>
              </a:rPr>
              <a:t>Директор  Учреждения – </a:t>
            </a:r>
            <a:r>
              <a:rPr lang="ru-RU" sz="1600" b="1" kern="0" dirty="0">
                <a:solidFill>
                  <a:srgbClr val="0033CC"/>
                </a:solidFill>
                <a:latin typeface="Cambria" pitchFamily="18" charset="0"/>
              </a:rPr>
              <a:t>КУРБАНОВ ЗАЛКИП МАГОМЕДОВИЧ</a:t>
            </a:r>
            <a:endParaRPr lang="ru-RU" sz="1600" kern="0" dirty="0">
              <a:solidFill>
                <a:srgbClr val="0033CC"/>
              </a:solidFill>
              <a:latin typeface="Arial Black" pitchFamily="34" charset="0"/>
            </a:endParaRP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1600" kern="0" dirty="0">
              <a:solidFill>
                <a:srgbClr val="0033CC"/>
              </a:solidFill>
              <a:latin typeface="Cambria" pitchFamily="18" charset="0"/>
            </a:endParaRP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600" kern="0" dirty="0">
                <a:solidFill>
                  <a:srgbClr val="0033CC"/>
                </a:solidFill>
                <a:latin typeface="Cambria" pitchFamily="18" charset="0"/>
              </a:rPr>
              <a:t>Место нахождения Учреждения: </a:t>
            </a: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600" kern="0" dirty="0">
                <a:solidFill>
                  <a:srgbClr val="0033CC"/>
                </a:solidFill>
                <a:latin typeface="Cambria" pitchFamily="18" charset="0"/>
              </a:rPr>
              <a:t>Республика Дагестан, 367027 г. Махачкала, ул. Буганова, д. 17в.</a:t>
            </a:r>
          </a:p>
          <a:p>
            <a:pPr algn="ctr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1600" kern="0" dirty="0">
                <a:solidFill>
                  <a:srgbClr val="0033CC"/>
                </a:solidFill>
                <a:latin typeface="Cambria" pitchFamily="18" charset="0"/>
              </a:rPr>
              <a:t>Тел:</a:t>
            </a:r>
            <a:r>
              <a:rPr lang="en-US" sz="1600" kern="0" dirty="0">
                <a:solidFill>
                  <a:srgbClr val="0033CC"/>
                </a:solidFill>
                <a:latin typeface="Cambria" pitchFamily="18" charset="0"/>
              </a:rPr>
              <a:t> </a:t>
            </a:r>
            <a:r>
              <a:rPr lang="ru-RU" sz="1600" kern="0" dirty="0">
                <a:solidFill>
                  <a:srgbClr val="0033CC"/>
                </a:solidFill>
                <a:latin typeface="Cambria" pitchFamily="18" charset="0"/>
              </a:rPr>
              <a:t> 51-89-31; </a:t>
            </a:r>
            <a:r>
              <a:rPr lang="en-US" sz="1600" kern="0" dirty="0">
                <a:solidFill>
                  <a:srgbClr val="0033CC"/>
                </a:solidFill>
                <a:latin typeface="Cambria" pitchFamily="18" charset="0"/>
              </a:rPr>
              <a:t>E-mail</a:t>
            </a:r>
            <a:r>
              <a:rPr lang="ru-RU" sz="1600" kern="0" dirty="0">
                <a:solidFill>
                  <a:srgbClr val="0033CC"/>
                </a:solidFill>
                <a:latin typeface="Cambria" pitchFamily="18" charset="0"/>
              </a:rPr>
              <a:t>:</a:t>
            </a:r>
            <a:r>
              <a:rPr lang="en-US" sz="1600" kern="0" dirty="0">
                <a:solidFill>
                  <a:srgbClr val="0033CC"/>
                </a:solidFill>
                <a:latin typeface="Cambria" pitchFamily="18" charset="0"/>
              </a:rPr>
              <a:t> minmeleord@mail.ru</a:t>
            </a:r>
            <a:endParaRPr lang="ru-RU" sz="1600" kern="0" dirty="0">
              <a:solidFill>
                <a:srgbClr val="0033CC"/>
              </a:solidFill>
              <a:latin typeface="Cambria" pitchFamily="18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</p:txBody>
      </p:sp>
      <p:pic>
        <p:nvPicPr>
          <p:cNvPr id="14349" name="Picture 16" descr="C:\Users\САИД\Desktop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85864"/>
            <a:ext cx="1071571" cy="8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ChangeArrowheads="1"/>
          </p:cNvSpPr>
          <p:nvPr/>
        </p:nvSpPr>
        <p:spPr bwMode="auto">
          <a:xfrm>
            <a:off x="0" y="5557573"/>
            <a:ext cx="9144000" cy="157427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Shape 48"/>
          <p:cNvSpPr txBox="1">
            <a:spLocks noChangeArrowheads="1"/>
          </p:cNvSpPr>
          <p:nvPr/>
        </p:nvSpPr>
        <p:spPr bwMode="auto">
          <a:xfrm>
            <a:off x="0" y="1190625"/>
            <a:ext cx="9144000" cy="551657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0" y="1385095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  <a:latin typeface="Tahoma" charset="0"/>
              </a:rPr>
              <a:t>Цель  деятельности  ФГБУ «Минмелиоводхоз РД»</a:t>
            </a:r>
          </a:p>
        </p:txBody>
      </p:sp>
      <p:sp>
        <p:nvSpPr>
          <p:cNvPr id="15365" name="Rectangle 48"/>
          <p:cNvSpPr>
            <a:spLocks noChangeArrowheads="1"/>
          </p:cNvSpPr>
          <p:nvPr/>
        </p:nvSpPr>
        <p:spPr bwMode="auto">
          <a:xfrm>
            <a:off x="8748714" y="5557573"/>
            <a:ext cx="395287" cy="15742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A29073A6-93BC-4B7F-80FA-A88274D7DE8D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3</a:t>
            </a:fld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35719"/>
            <a:ext cx="9144000" cy="1021292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4"/>
          <p:cNvSpPr>
            <a:spLocks noChangeShapeType="1"/>
          </p:cNvSpPr>
          <p:nvPr/>
        </p:nvSpPr>
        <p:spPr bwMode="auto">
          <a:xfrm>
            <a:off x="0" y="30428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8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57428"/>
            <a:ext cx="792162" cy="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1219200" y="247386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rgbClr val="133970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203325" y="234157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0" y="937949"/>
            <a:ext cx="9144000" cy="298979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7108826" y="325438"/>
            <a:ext cx="1800225" cy="3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3059113" y="959115"/>
            <a:ext cx="5834062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>
                <a:solidFill>
                  <a:srgbClr val="2B579A"/>
                </a:solidFill>
                <a:latin typeface="Tahoma" pitchFamily="34" charset="0"/>
              </a:rPr>
              <a:t>ФГБУ «Минмелиоводхоз РД»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500034" y="1857368"/>
            <a:ext cx="8229600" cy="32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2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Целью  деятельности  Учреждения  является  создание необходимых  условий для  увеличения  объемов  производства высококачественной  сельскохозяйственной  продукции  на  основе восстановления  и  повышения  плодородия  почв  земель сельскохозяйственного  назначения  при  выполнении  комплекса агрохимических,  гидромелиоративных,  </a:t>
            </a:r>
            <a:r>
              <a:rPr lang="ru-RU" sz="2200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культуртехнических</a:t>
            </a:r>
            <a:r>
              <a:rPr lang="ru-RU" sz="22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агролесомелиоративных</a:t>
            </a:r>
            <a:r>
              <a:rPr lang="ru-RU" sz="22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водохозяйственных  и  организационных мероприятий,  эксплуатации  мелиоративных  систем,  переданных Учреждению  в  оперативное  управление,  реализации  федеральных целевых  программ  на  территории             Республики Дагестан.</a:t>
            </a: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7"/>
          <p:cNvSpPr>
            <a:spLocks noChangeArrowheads="1"/>
          </p:cNvSpPr>
          <p:nvPr/>
        </p:nvSpPr>
        <p:spPr bwMode="auto">
          <a:xfrm>
            <a:off x="0" y="5557573"/>
            <a:ext cx="9144000" cy="157427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Shape 48"/>
          <p:cNvSpPr txBox="1">
            <a:spLocks noChangeArrowheads="1"/>
          </p:cNvSpPr>
          <p:nvPr/>
        </p:nvSpPr>
        <p:spPr bwMode="auto">
          <a:xfrm>
            <a:off x="0" y="1190625"/>
            <a:ext cx="9144000" cy="551657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0" y="1214426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cap="all" dirty="0" smtClean="0">
                <a:solidFill>
                  <a:schemeClr val="bg1"/>
                </a:solidFill>
                <a:latin typeface="Tahoma" charset="0"/>
              </a:rPr>
              <a:t>Реализация целей деятельности Учреждения осуществлялась по следующим направлениям:</a:t>
            </a:r>
          </a:p>
        </p:txBody>
      </p:sp>
      <p:sp>
        <p:nvSpPr>
          <p:cNvPr id="16389" name="Rectangle 48"/>
          <p:cNvSpPr>
            <a:spLocks noChangeArrowheads="1"/>
          </p:cNvSpPr>
          <p:nvPr/>
        </p:nvSpPr>
        <p:spPr bwMode="auto">
          <a:xfrm>
            <a:off x="8748714" y="5557573"/>
            <a:ext cx="395287" cy="15742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83FBDAC9-3922-4E69-BF97-0906FEAA4026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4</a:t>
            </a:fld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0" y="35719"/>
            <a:ext cx="9144000" cy="1021292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Line 4"/>
          <p:cNvSpPr>
            <a:spLocks noChangeShapeType="1"/>
          </p:cNvSpPr>
          <p:nvPr/>
        </p:nvSpPr>
        <p:spPr bwMode="auto">
          <a:xfrm>
            <a:off x="0" y="30428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2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57428"/>
            <a:ext cx="792162" cy="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1219200" y="247386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rgbClr val="133970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1203325" y="234157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0" y="937949"/>
            <a:ext cx="9144000" cy="298979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7108826" y="325438"/>
            <a:ext cx="1800225" cy="3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3059113" y="959115"/>
            <a:ext cx="5834062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>
                <a:solidFill>
                  <a:srgbClr val="2B579A"/>
                </a:solidFill>
                <a:latin typeface="Tahoma" pitchFamily="34" charset="0"/>
              </a:rPr>
              <a:t>ФГБУ «Минмелиоводхоз РД»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271463" y="1997604"/>
            <a:ext cx="8586787" cy="34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мероприятий, предусмотренных государственным заданием</a:t>
            </a:r>
            <a:r>
              <a:rPr lang="ru-RU" sz="19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1050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мероприятий, предусмотренных ФЦП «Развитие водохозяйственного комплекса России на 2012-2020 годах»;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1050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мероприятий, предусмотренных ФЦП «Развитие мелиорации земель сельскохозяйственного  назначения России на 2014-2020 годы»;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1050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000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противопаводковых</a:t>
            </a:r>
            <a:r>
              <a:rPr lang="ru-RU" sz="20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мероприятий;</a:t>
            </a:r>
          </a:p>
          <a:p>
            <a:pPr algn="ctr">
              <a:spcBef>
                <a:spcPct val="20000"/>
              </a:spcBef>
              <a:defRPr/>
            </a:pPr>
            <a:endParaRPr lang="ru-RU" sz="1050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Приносящая доход деятельность Учреждения, осуществляемая по договорам на возмездной основе.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7"/>
          <p:cNvSpPr>
            <a:spLocks noChangeArrowheads="1"/>
          </p:cNvSpPr>
          <p:nvPr/>
        </p:nvSpPr>
        <p:spPr bwMode="auto">
          <a:xfrm>
            <a:off x="0" y="5557573"/>
            <a:ext cx="9144000" cy="157427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Shape 48"/>
          <p:cNvSpPr txBox="1">
            <a:spLocks noChangeArrowheads="1"/>
          </p:cNvSpPr>
          <p:nvPr/>
        </p:nvSpPr>
        <p:spPr bwMode="auto">
          <a:xfrm>
            <a:off x="0" y="1190625"/>
            <a:ext cx="9144000" cy="551657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0" y="138509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ОСНОВНЫМИ ЗАДАЧАМИ ФГБУ «МИНМЕЛИОВОДХОЗ РД» ЯВЛЯЮТСЯ:</a:t>
            </a: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8748714" y="5557573"/>
            <a:ext cx="395287" cy="15742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4CA05960-3E46-411B-A7BF-9D4FE8B2F421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5</a:t>
            </a:fld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35719"/>
            <a:ext cx="9144000" cy="1021292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Line 4"/>
          <p:cNvSpPr>
            <a:spLocks noChangeShapeType="1"/>
          </p:cNvSpPr>
          <p:nvPr/>
        </p:nvSpPr>
        <p:spPr bwMode="auto">
          <a:xfrm>
            <a:off x="0" y="30428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6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57428"/>
            <a:ext cx="792162" cy="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1219200" y="247386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rgbClr val="133970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1203325" y="234157"/>
            <a:ext cx="5976938" cy="5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937949"/>
            <a:ext cx="9144000" cy="298979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7108826" y="325438"/>
            <a:ext cx="1800225" cy="3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3059113" y="959115"/>
            <a:ext cx="5834062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>
                <a:solidFill>
                  <a:srgbClr val="2B579A"/>
                </a:solidFill>
                <a:latin typeface="Tahoma" pitchFamily="34" charset="0"/>
              </a:rPr>
              <a:t>ФГБУ «Минмелиоводхоз РД»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428625" y="1785938"/>
            <a:ext cx="8229600" cy="32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28625" y="1964532"/>
            <a:ext cx="8229600" cy="32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0" y="1714492"/>
            <a:ext cx="9144000" cy="32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организация безопасной и стабильной эксплуатации мелиоративных  систем и отдельно расположенных гидротехнических сооружений, оперативное управление и пользование имуществом, переданного в оперативное управление Учреждения;</a:t>
            </a:r>
          </a:p>
          <a:p>
            <a:pPr algn="just">
              <a:defRPr/>
            </a:pPr>
            <a:endParaRPr lang="ru-RU" sz="9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1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реализация ФЦП «Развитие водохозяйственного комплекса России в 2012- 2020 годах» на территории Республики Дагестан;</a:t>
            </a:r>
          </a:p>
          <a:p>
            <a:pPr algn="just">
              <a:defRPr/>
            </a:pPr>
            <a:endParaRPr lang="ru-RU" sz="1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1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реализация ФЦП «Развитие мелиорации сельскохозяйственных земель России на 2014-2020 годы» в Республике Дагестан;</a:t>
            </a:r>
          </a:p>
          <a:p>
            <a:pPr algn="just">
              <a:buFontTx/>
              <a:buChar char="-"/>
              <a:defRPr/>
            </a:pPr>
            <a:endParaRPr lang="ru-RU" sz="105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1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участие в реализации приоритетного проекта развития Республики Дагестан «Эффективный агропромышленный комплекс Республики Дагестан»</a:t>
            </a:r>
          </a:p>
          <a:p>
            <a:pPr algn="just">
              <a:defRPr/>
            </a:pPr>
            <a:endParaRPr lang="ru-RU" sz="1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1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оказание услуг по водоотведению, подаче воды </a:t>
            </a:r>
            <a:r>
              <a:rPr lang="ru-RU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водопотребителям</a:t>
            </a: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сельскохозяйственным товаропроизводителям и сельскому населению по договорам на возмездной основе.</a:t>
            </a: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ru-RU" sz="2000" kern="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4000" cy="428608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1" y="5573890"/>
            <a:ext cx="9144001" cy="141111"/>
          </a:xfrm>
          <a:prstGeom prst="rect">
            <a:avLst/>
          </a:prstGeom>
          <a:solidFill>
            <a:srgbClr val="2B57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-20"/>
            <a:ext cx="3428992" cy="428628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/>
              <a:t>ФГБУ  «МИНМЕЛИОВОДХОЗ РД»</a:t>
            </a:r>
            <a:endParaRPr lang="ru-RU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57224" y="-20"/>
            <a:ext cx="3687260" cy="36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88487" y="71418"/>
            <a:ext cx="1226521" cy="36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pic>
        <p:nvPicPr>
          <p:cNvPr id="10" name="Picture 15" descr="C:\Users\САИД\Desktop\кар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356"/>
            <a:ext cx="9144000" cy="1293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60315"/>
            <a:ext cx="587878" cy="58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28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МАТЕРИАЛЫ ФГБУ Минмелиоводхоз РД\ПРЕЗЕНТАЦИИ\презентация Итоги 2018 и задачи 2019\фотоматериал для презент\МЕЛИО\DJI_0119.JPG"/>
          <p:cNvPicPr>
            <a:picLocks noChangeAspect="1" noChangeArrowheads="1"/>
          </p:cNvPicPr>
          <p:nvPr/>
        </p:nvPicPr>
        <p:blipFill>
          <a:blip r:embed="rId3" cstate="print"/>
          <a:srcRect l="792"/>
          <a:stretch>
            <a:fillRect/>
          </a:stretch>
        </p:blipFill>
        <p:spPr bwMode="auto">
          <a:xfrm>
            <a:off x="0" y="409228"/>
            <a:ext cx="9144000" cy="5184576"/>
          </a:xfrm>
          <a:prstGeom prst="rect">
            <a:avLst/>
          </a:prstGeom>
          <a:noFill/>
        </p:spPr>
      </p:pic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1" y="5573890"/>
            <a:ext cx="9144001" cy="141111"/>
          </a:xfrm>
          <a:prstGeom prst="rect">
            <a:avLst/>
          </a:prstGeom>
          <a:solidFill>
            <a:srgbClr val="2B57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17913"/>
            <a:ext cx="9144000" cy="0"/>
          </a:xfrm>
          <a:prstGeom prst="line">
            <a:avLst/>
          </a:prstGeom>
          <a:noFill/>
          <a:ln w="381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ru-RU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"/>
            <a:ext cx="9144000" cy="428608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-20"/>
            <a:ext cx="3428992" cy="428628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/>
              <a:t>ФГБУ  «МИНМЕЛИОВОДХОЗ РД»</a:t>
            </a:r>
            <a:endParaRPr lang="ru-RU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857224" y="-20"/>
            <a:ext cx="3687260" cy="36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488487" y="71418"/>
            <a:ext cx="1226521" cy="36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600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369668"/>
            <a:ext cx="8496944" cy="955946"/>
          </a:xfrm>
          <a:prstGeom prst="roundRect">
            <a:avLst>
              <a:gd name="adj" fmla="val 6615"/>
            </a:avLst>
          </a:prstGeom>
          <a:solidFill>
            <a:srgbClr val="3399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8150" y="4513684"/>
            <a:ext cx="7791716" cy="6093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 ЗА   ВНИМАНИЕ!</a:t>
            </a: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60315"/>
            <a:ext cx="587878" cy="58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90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</TotalTime>
  <Words>391</Words>
  <Application>Microsoft Office PowerPoint</Application>
  <PresentationFormat>Экран (16:10)</PresentationFormat>
  <Paragraphs>81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Старцев Захар Анатольевич</dc:creator>
  <cp:lastModifiedBy>Хозяин</cp:lastModifiedBy>
  <cp:revision>507</cp:revision>
  <dcterms:created xsi:type="dcterms:W3CDTF">2017-09-25T10:02:36Z</dcterms:created>
  <dcterms:modified xsi:type="dcterms:W3CDTF">2020-06-23T13:50:13Z</dcterms:modified>
</cp:coreProperties>
</file>